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slideshow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43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FA4C6-DE1B-4B9F-976D-920E74A2D36D}" type="datetimeFigureOut">
              <a:rPr lang="pt-PT" smtClean="0"/>
              <a:pPr/>
              <a:t>08-11-2016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4BF8B-150C-4914-9C21-3EEA2C11437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gif"/><Relationship Id="rId7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752" y="0"/>
            <a:ext cx="8465248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1043608" y="4149080"/>
            <a:ext cx="7848872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600" b="1" dirty="0" smtClean="0">
                <a:latin typeface="BrowalliaUPC" pitchFamily="34" charset="-34"/>
                <a:cs typeface="BrowalliaUPC" pitchFamily="34" charset="-34"/>
              </a:rPr>
              <a:t>WORKSHOP</a:t>
            </a:r>
          </a:p>
          <a:p>
            <a:pPr algn="ctr"/>
            <a:endParaRPr lang="es-ES" sz="2200" b="1" dirty="0" smtClean="0">
              <a:latin typeface="BrowalliaUPC" pitchFamily="34" charset="-34"/>
              <a:cs typeface="BrowalliaUPC" pitchFamily="34" charset="-34"/>
            </a:endParaRPr>
          </a:p>
          <a:p>
            <a:pPr algn="ctr"/>
            <a:r>
              <a:rPr lang="es-ES" sz="2200" b="1" dirty="0" smtClean="0">
                <a:latin typeface="BrowalliaUPC" pitchFamily="34" charset="-34"/>
                <a:cs typeface="BrowalliaUPC" pitchFamily="34" charset="-34"/>
              </a:rPr>
              <a:t>MISSAO EMPRESARIAL POLÓNIA 1- 4 JUNHO</a:t>
            </a:r>
          </a:p>
          <a:p>
            <a:pPr algn="ctr"/>
            <a:endParaRPr lang="es-ES" sz="2800" b="1" dirty="0" smtClean="0">
              <a:solidFill>
                <a:srgbClr val="A74305"/>
              </a:solidFill>
              <a:latin typeface="BrowalliaUPC" pitchFamily="34" charset="-34"/>
              <a:cs typeface="BrowalliaUPC" pitchFamily="34" charset="-34"/>
            </a:endParaRPr>
          </a:p>
          <a:p>
            <a:pPr algn="ctr"/>
            <a:r>
              <a:rPr lang="es-ES" sz="3600" b="1" dirty="0" smtClean="0">
                <a:solidFill>
                  <a:srgbClr val="A74305"/>
                </a:solidFill>
                <a:latin typeface="BrowalliaUPC" pitchFamily="34" charset="-34"/>
                <a:cs typeface="BrowalliaUPC" pitchFamily="34" charset="-34"/>
              </a:rPr>
              <a:t>SOUL WINES  Vinhos com Alma</a:t>
            </a:r>
            <a:endParaRPr lang="pt-PT" sz="3600" dirty="0">
              <a:solidFill>
                <a:srgbClr val="A74305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015208" y="3015208"/>
            <a:ext cx="685800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6" descr="NERVI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9026" y="6237312"/>
            <a:ext cx="1355462" cy="576064"/>
          </a:xfrm>
          <a:prstGeom prst="rect">
            <a:avLst/>
          </a:prstGeom>
          <a:noFill/>
        </p:spPr>
      </p:pic>
      <p:pic>
        <p:nvPicPr>
          <p:cNvPr id="1029" name="Picture 5" descr="C:\_martaribeiro\_INTERGATE\NERVIR\Realizacao\Logotipos\logos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6237312"/>
            <a:ext cx="3744416" cy="735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015208" y="3015208"/>
            <a:ext cx="685800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6" descr="NERV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9026" y="6237312"/>
            <a:ext cx="1355462" cy="576064"/>
          </a:xfrm>
          <a:prstGeom prst="rect">
            <a:avLst/>
          </a:prstGeom>
          <a:noFill/>
        </p:spPr>
      </p:pic>
      <p:pic>
        <p:nvPicPr>
          <p:cNvPr id="1029" name="Picture 5" descr="C:\_martaribeiro\_INTERGATE\NERVIR\Realizacao\Logotipos\logos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237312"/>
            <a:ext cx="3744416" cy="735844"/>
          </a:xfrm>
          <a:prstGeom prst="rect">
            <a:avLst/>
          </a:prstGeom>
          <a:noFill/>
        </p:spPr>
      </p:pic>
      <p:pic>
        <p:nvPicPr>
          <p:cNvPr id="3074" name="Picture 2" descr="C:\_martaribeiro\_INTERGATE\NERVIR\Realizacao\Logotipos\Logo - SOUL WINES FINAL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5160" y="0"/>
            <a:ext cx="1988840" cy="1988840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1043608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solidFill>
                  <a:srgbClr val="A74305"/>
                </a:solidFill>
                <a:latin typeface="BrowalliaUPC" pitchFamily="34" charset="-34"/>
                <a:cs typeface="BrowalliaUPC" pitchFamily="34" charset="-34"/>
              </a:rPr>
              <a:t>SOUL WINES  Vinhos com Alma</a:t>
            </a:r>
            <a:endParaRPr lang="pt-PT" sz="2400" dirty="0">
              <a:solidFill>
                <a:srgbClr val="A74305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836712"/>
            <a:ext cx="61817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015208" y="3015208"/>
            <a:ext cx="685800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6" descr="NERV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9026" y="6237312"/>
            <a:ext cx="1355462" cy="576064"/>
          </a:xfrm>
          <a:prstGeom prst="rect">
            <a:avLst/>
          </a:prstGeom>
          <a:noFill/>
        </p:spPr>
      </p:pic>
      <p:pic>
        <p:nvPicPr>
          <p:cNvPr id="1029" name="Picture 5" descr="C:\_martaribeiro\_INTERGATE\NERVIR\Realizacao\Logotipos\logos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237312"/>
            <a:ext cx="3744416" cy="735844"/>
          </a:xfrm>
          <a:prstGeom prst="rect">
            <a:avLst/>
          </a:prstGeom>
          <a:noFill/>
        </p:spPr>
      </p:pic>
      <p:pic>
        <p:nvPicPr>
          <p:cNvPr id="3074" name="Picture 2" descr="C:\_martaribeiro\_INTERGATE\NERVIR\Realizacao\Logotipos\Logo - SOUL WINES FINAL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5160" y="0"/>
            <a:ext cx="1988840" cy="1988840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1043608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solidFill>
                  <a:srgbClr val="A74305"/>
                </a:solidFill>
                <a:latin typeface="BrowalliaUPC" pitchFamily="34" charset="-34"/>
                <a:cs typeface="BrowalliaUPC" pitchFamily="34" charset="-34"/>
              </a:rPr>
              <a:t>SOUL WINES  Vinhos com Alma</a:t>
            </a:r>
            <a:endParaRPr lang="pt-PT" sz="2400" dirty="0">
              <a:solidFill>
                <a:srgbClr val="A74305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331640" y="1052736"/>
            <a:ext cx="69127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VIAGEM   </a:t>
            </a:r>
            <a:r>
              <a:rPr lang="pt-PT" b="1" dirty="0" smtClean="0"/>
              <a:t>Porto - Varsóvia – Porto</a:t>
            </a:r>
          </a:p>
          <a:p>
            <a:r>
              <a:rPr lang="pt-PT" b="1" dirty="0" smtClean="0"/>
              <a:t> </a:t>
            </a:r>
            <a:endParaRPr lang="pt-PT" dirty="0" smtClean="0"/>
          </a:p>
          <a:p>
            <a:r>
              <a:rPr lang="pt-PT" dirty="0" smtClean="0"/>
              <a:t> </a:t>
            </a:r>
          </a:p>
          <a:p>
            <a:r>
              <a:rPr lang="pt-PT" b="1" dirty="0" smtClean="0"/>
              <a:t>Partida: Quarta-feira, 01 </a:t>
            </a:r>
            <a:r>
              <a:rPr lang="pt-PT" b="1" dirty="0" err="1" smtClean="0"/>
              <a:t>Jun</a:t>
            </a:r>
            <a:r>
              <a:rPr lang="pt-PT" b="1" dirty="0" smtClean="0"/>
              <a:t> 2016</a:t>
            </a:r>
          </a:p>
          <a:p>
            <a:endParaRPr lang="pt-PT" dirty="0" smtClean="0"/>
          </a:p>
          <a:p>
            <a:r>
              <a:rPr lang="pt-PT" dirty="0" smtClean="0"/>
              <a:t>LH1181 – Porto (OPO) 6:00 </a:t>
            </a:r>
            <a:r>
              <a:rPr lang="pt-PT" dirty="0" err="1" smtClean="0"/>
              <a:t>am</a:t>
            </a:r>
            <a:r>
              <a:rPr lang="pt-PT" dirty="0" smtClean="0"/>
              <a:t> – Frankfurt (FRA) 9:40 </a:t>
            </a:r>
            <a:r>
              <a:rPr lang="pt-PT" dirty="0" err="1" smtClean="0"/>
              <a:t>am</a:t>
            </a:r>
            <a:r>
              <a:rPr lang="pt-PT" dirty="0" smtClean="0"/>
              <a:t> </a:t>
            </a:r>
          </a:p>
          <a:p>
            <a:endParaRPr lang="pt-PT" dirty="0" smtClean="0"/>
          </a:p>
          <a:p>
            <a:r>
              <a:rPr lang="pt-PT" dirty="0" smtClean="0"/>
              <a:t>LH1348 – Frankfurt (FRA) 12:05 pm – Varsóvia (WAW) 1:40 pm</a:t>
            </a:r>
          </a:p>
          <a:p>
            <a:r>
              <a:rPr lang="pt-PT" dirty="0" smtClean="0"/>
              <a:t> </a:t>
            </a:r>
          </a:p>
          <a:p>
            <a:r>
              <a:rPr lang="pt-PT" b="1" dirty="0" smtClean="0"/>
              <a:t>Regresso: Sábado, 04 </a:t>
            </a:r>
            <a:r>
              <a:rPr lang="pt-PT" b="1" dirty="0" err="1" smtClean="0"/>
              <a:t>Jun</a:t>
            </a:r>
            <a:r>
              <a:rPr lang="pt-PT" b="1" dirty="0" smtClean="0"/>
              <a:t> 2016</a:t>
            </a:r>
          </a:p>
          <a:p>
            <a:endParaRPr lang="pt-PT" dirty="0" smtClean="0"/>
          </a:p>
          <a:p>
            <a:r>
              <a:rPr lang="pt-PT" dirty="0" smtClean="0"/>
              <a:t>LH1347 – Varsóvia (WAW) 10:15 </a:t>
            </a:r>
            <a:r>
              <a:rPr lang="pt-PT" dirty="0" err="1" smtClean="0"/>
              <a:t>am</a:t>
            </a:r>
            <a:r>
              <a:rPr lang="pt-PT" dirty="0" smtClean="0"/>
              <a:t> – Frankfurt (FRA) 12:05 pm</a:t>
            </a:r>
          </a:p>
          <a:p>
            <a:endParaRPr lang="pt-PT" dirty="0" smtClean="0"/>
          </a:p>
          <a:p>
            <a:r>
              <a:rPr lang="pt-PT" dirty="0" smtClean="0"/>
              <a:t>LH1178 – Frankfurt (FRA) 1:50 pm – Porto (OPO) 3:35 pm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015208" y="3015208"/>
            <a:ext cx="685800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6" descr="NERV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9026" y="6237312"/>
            <a:ext cx="1355462" cy="576064"/>
          </a:xfrm>
          <a:prstGeom prst="rect">
            <a:avLst/>
          </a:prstGeom>
          <a:noFill/>
        </p:spPr>
      </p:pic>
      <p:pic>
        <p:nvPicPr>
          <p:cNvPr id="1029" name="Picture 5" descr="C:\_martaribeiro\_INTERGATE\NERVIR\Realizacao\Logotipos\logos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237312"/>
            <a:ext cx="3744416" cy="735844"/>
          </a:xfrm>
          <a:prstGeom prst="rect">
            <a:avLst/>
          </a:prstGeom>
          <a:noFill/>
        </p:spPr>
      </p:pic>
      <p:pic>
        <p:nvPicPr>
          <p:cNvPr id="3074" name="Picture 2" descr="C:\_martaribeiro\_INTERGATE\NERVIR\Realizacao\Logotipos\Logo - SOUL WINES FINAL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5160" y="0"/>
            <a:ext cx="1988840" cy="1988840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1043608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solidFill>
                  <a:srgbClr val="A74305"/>
                </a:solidFill>
                <a:latin typeface="BrowalliaUPC" pitchFamily="34" charset="-34"/>
                <a:cs typeface="BrowalliaUPC" pitchFamily="34" charset="-34"/>
              </a:rPr>
              <a:t>SOUL WINES  Vinhos com Alma</a:t>
            </a:r>
            <a:endParaRPr lang="pt-PT" sz="2400" dirty="0">
              <a:solidFill>
                <a:srgbClr val="A74305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259632" y="1196752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ESTADIA: </a:t>
            </a:r>
            <a:r>
              <a:rPr lang="en-US" b="1" dirty="0" smtClean="0"/>
              <a:t>JM Hotel Warsaw Center 4*</a:t>
            </a:r>
          </a:p>
          <a:p>
            <a:endParaRPr lang="en-US" b="1" dirty="0" smtClean="0"/>
          </a:p>
          <a:p>
            <a:r>
              <a:rPr lang="pt-PT" b="1" dirty="0" smtClean="0"/>
              <a:t>                  http://www.jmhotels.pl/en/</a:t>
            </a:r>
          </a:p>
          <a:p>
            <a:endParaRPr lang="pt-PT" b="1" dirty="0"/>
          </a:p>
        </p:txBody>
      </p:sp>
      <p:pic>
        <p:nvPicPr>
          <p:cNvPr id="9218" name="Picture 2" descr="http://q-ec.bstatic.com/images/hotel/840x460/669/669697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2492896"/>
            <a:ext cx="3681799" cy="2016223"/>
          </a:xfrm>
          <a:prstGeom prst="rect">
            <a:avLst/>
          </a:prstGeom>
          <a:noFill/>
        </p:spPr>
      </p:pic>
      <p:pic>
        <p:nvPicPr>
          <p:cNvPr id="9226" name="Picture 10" descr="http://r.profitroom.pl/jmaparthotel/images/rooms/thumbs/0x800/201601190945290.Standard_room_twi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104" y="2492896"/>
            <a:ext cx="2702550" cy="1800200"/>
          </a:xfrm>
          <a:prstGeom prst="rect">
            <a:avLst/>
          </a:prstGeom>
          <a:noFill/>
        </p:spPr>
      </p:pic>
      <p:pic>
        <p:nvPicPr>
          <p:cNvPr id="9228" name="Picture 12" descr="http://r.profitroom.pl/jmaparthotel/images/gallery/thumbs/0x800/201601190946250.Standard_room_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4293096"/>
            <a:ext cx="2702550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015208" y="3015208"/>
            <a:ext cx="685800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6" descr="NERV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9026" y="6237312"/>
            <a:ext cx="1355462" cy="576064"/>
          </a:xfrm>
          <a:prstGeom prst="rect">
            <a:avLst/>
          </a:prstGeom>
          <a:noFill/>
        </p:spPr>
      </p:pic>
      <p:pic>
        <p:nvPicPr>
          <p:cNvPr id="1029" name="Picture 5" descr="C:\_martaribeiro\_INTERGATE\NERVIR\Realizacao\Logotipos\logos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237312"/>
            <a:ext cx="3744416" cy="735844"/>
          </a:xfrm>
          <a:prstGeom prst="rect">
            <a:avLst/>
          </a:prstGeom>
          <a:noFill/>
        </p:spPr>
      </p:pic>
      <p:pic>
        <p:nvPicPr>
          <p:cNvPr id="3074" name="Picture 2" descr="C:\_martaribeiro\_INTERGATE\NERVIR\Realizacao\Logotipos\Logo - SOUL WINES FINAL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5160" y="0"/>
            <a:ext cx="1988840" cy="1988840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1043608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solidFill>
                  <a:srgbClr val="A74305"/>
                </a:solidFill>
                <a:latin typeface="BrowalliaUPC" pitchFamily="34" charset="-34"/>
                <a:cs typeface="BrowalliaUPC" pitchFamily="34" charset="-34"/>
              </a:rPr>
              <a:t>SOUL WINES  Vinhos com Alma</a:t>
            </a:r>
            <a:endParaRPr lang="pt-PT" sz="2400" dirty="0">
              <a:solidFill>
                <a:srgbClr val="A74305"/>
              </a:solidFill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1916832"/>
            <a:ext cx="7056784" cy="425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ixaDeTexto 12"/>
          <p:cNvSpPr txBox="1"/>
          <p:nvPr/>
        </p:nvSpPr>
        <p:spPr>
          <a:xfrm>
            <a:off x="1331640" y="908720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Localizaçao do </a:t>
            </a:r>
            <a:r>
              <a:rPr lang="en-US" b="1" dirty="0" smtClean="0"/>
              <a:t>JM Hotel Warsaw Center  </a:t>
            </a:r>
          </a:p>
          <a:p>
            <a:r>
              <a:rPr lang="en-US" b="1" dirty="0" smtClean="0"/>
              <a:t>		</a:t>
            </a:r>
            <a:r>
              <a:rPr lang="en-US" b="1" dirty="0" err="1" smtClean="0"/>
              <a:t>vs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		       Intercontinental  Hotel 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015208" y="3015208"/>
            <a:ext cx="685800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6" descr="NERV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9026" y="6237312"/>
            <a:ext cx="1355462" cy="576064"/>
          </a:xfrm>
          <a:prstGeom prst="rect">
            <a:avLst/>
          </a:prstGeom>
          <a:noFill/>
        </p:spPr>
      </p:pic>
      <p:pic>
        <p:nvPicPr>
          <p:cNvPr id="1029" name="Picture 5" descr="C:\_martaribeiro\_INTERGATE\NERVIR\Realizacao\Logotipos\logos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237312"/>
            <a:ext cx="3744416" cy="735844"/>
          </a:xfrm>
          <a:prstGeom prst="rect">
            <a:avLst/>
          </a:prstGeom>
          <a:noFill/>
        </p:spPr>
      </p:pic>
      <p:pic>
        <p:nvPicPr>
          <p:cNvPr id="3074" name="Picture 2" descr="C:\_martaribeiro\_INTERGATE\NERVIR\Realizacao\Logotipos\Logo - SOUL WINES FINAL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5160" y="0"/>
            <a:ext cx="1988840" cy="1988840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1043608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solidFill>
                  <a:srgbClr val="A74305"/>
                </a:solidFill>
                <a:latin typeface="BrowalliaUPC" pitchFamily="34" charset="-34"/>
                <a:cs typeface="BrowalliaUPC" pitchFamily="34" charset="-34"/>
              </a:rPr>
              <a:t>SOUL WINES  Vinhos com Alma</a:t>
            </a:r>
            <a:endParaRPr lang="pt-PT" sz="2400" dirty="0">
              <a:solidFill>
                <a:srgbClr val="A74305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331640" y="1628800"/>
            <a:ext cx="74168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Material Promocional </a:t>
            </a:r>
          </a:p>
          <a:p>
            <a:endParaRPr lang="es-ES" b="1" dirty="0" smtClean="0"/>
          </a:p>
          <a:p>
            <a:endParaRPr lang="es-ES" b="1" dirty="0" smtClean="0"/>
          </a:p>
          <a:p>
            <a:r>
              <a:rPr lang="es-ES" dirty="0" smtClean="0"/>
              <a:t>Roll up`s  do Projeto SOUL WINES e de cada Produtor</a:t>
            </a:r>
          </a:p>
          <a:p>
            <a:endParaRPr lang="es-ES" dirty="0" smtClean="0"/>
          </a:p>
          <a:p>
            <a:r>
              <a:rPr lang="es-ES" dirty="0" smtClean="0"/>
              <a:t>Catalogo  apresentaçao dos  Vinhos e Produtores  SOUL WINES </a:t>
            </a:r>
          </a:p>
          <a:p>
            <a:endParaRPr lang="es-ES" dirty="0" smtClean="0"/>
          </a:p>
          <a:p>
            <a:r>
              <a:rPr lang="es-ES" dirty="0" smtClean="0"/>
              <a:t>Bases de Cortiça</a:t>
            </a:r>
          </a:p>
          <a:p>
            <a:endParaRPr lang="es-ES" dirty="0" smtClean="0"/>
          </a:p>
          <a:p>
            <a:r>
              <a:rPr lang="es-ES" dirty="0" smtClean="0"/>
              <a:t>Identificaçao  dos Participantes</a:t>
            </a:r>
          </a:p>
          <a:p>
            <a:endParaRPr lang="es-ES" dirty="0" smtClean="0"/>
          </a:p>
          <a:p>
            <a:r>
              <a:rPr lang="es-ES" dirty="0" smtClean="0"/>
              <a:t>Pop  Up  do projeto SOUL WINES 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548680"/>
            <a:ext cx="6523973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015208" y="3015208"/>
            <a:ext cx="685800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6" descr="NERVI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9026" y="6237312"/>
            <a:ext cx="1355462" cy="576064"/>
          </a:xfrm>
          <a:prstGeom prst="rect">
            <a:avLst/>
          </a:prstGeom>
          <a:noFill/>
        </p:spPr>
      </p:pic>
      <p:pic>
        <p:nvPicPr>
          <p:cNvPr id="1029" name="Picture 5" descr="C:\_martaribeiro\_INTERGATE\NERVIR\Realizacao\Logotipos\logos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6237312"/>
            <a:ext cx="3744416" cy="735844"/>
          </a:xfrm>
          <a:prstGeom prst="rect">
            <a:avLst/>
          </a:prstGeom>
          <a:noFill/>
        </p:spPr>
      </p:pic>
      <p:pic>
        <p:nvPicPr>
          <p:cNvPr id="3074" name="Picture 2" descr="C:\_martaribeiro\_INTERGATE\NERVIR\Realizacao\Logotipos\Logo - SOUL WINES FINAL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5160" y="0"/>
            <a:ext cx="1988840" cy="1988840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1043608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solidFill>
                  <a:srgbClr val="A74305"/>
                </a:solidFill>
                <a:latin typeface="BrowalliaUPC" pitchFamily="34" charset="-34"/>
                <a:cs typeface="BrowalliaUPC" pitchFamily="34" charset="-34"/>
              </a:rPr>
              <a:t>SOUL WINES  Vinhos com Alma</a:t>
            </a:r>
            <a:endParaRPr lang="pt-PT" sz="2400" dirty="0">
              <a:solidFill>
                <a:srgbClr val="A7430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015208" y="3015208"/>
            <a:ext cx="685800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6" descr="NERV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9026" y="6237312"/>
            <a:ext cx="1355462" cy="576064"/>
          </a:xfrm>
          <a:prstGeom prst="rect">
            <a:avLst/>
          </a:prstGeom>
          <a:noFill/>
        </p:spPr>
      </p:pic>
      <p:pic>
        <p:nvPicPr>
          <p:cNvPr id="1029" name="Picture 5" descr="C:\_martaribeiro\_INTERGATE\NERVIR\Realizacao\Logotipos\logos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237312"/>
            <a:ext cx="3744416" cy="735844"/>
          </a:xfrm>
          <a:prstGeom prst="rect">
            <a:avLst/>
          </a:prstGeom>
          <a:noFill/>
        </p:spPr>
      </p:pic>
      <p:pic>
        <p:nvPicPr>
          <p:cNvPr id="3074" name="Picture 2" descr="C:\_martaribeiro\_INTERGATE\NERVIR\Realizacao\Logotipos\Logo - SOUL WINES FINAL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5160" y="0"/>
            <a:ext cx="1988840" cy="1988840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1043608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solidFill>
                  <a:srgbClr val="A74305"/>
                </a:solidFill>
                <a:latin typeface="BrowalliaUPC" pitchFamily="34" charset="-34"/>
                <a:cs typeface="BrowalliaUPC" pitchFamily="34" charset="-34"/>
              </a:rPr>
              <a:t>SOUL WINES  Vinhos com Alma</a:t>
            </a:r>
            <a:endParaRPr lang="pt-PT" sz="2400" dirty="0">
              <a:solidFill>
                <a:srgbClr val="A74305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980728"/>
            <a:ext cx="648312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8064896" cy="677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015208" y="3015208"/>
            <a:ext cx="685800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6" descr="NERVI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9026" y="6237312"/>
            <a:ext cx="1355462" cy="576064"/>
          </a:xfrm>
          <a:prstGeom prst="rect">
            <a:avLst/>
          </a:prstGeom>
          <a:noFill/>
        </p:spPr>
      </p:pic>
      <p:pic>
        <p:nvPicPr>
          <p:cNvPr id="1029" name="Picture 5" descr="C:\_martaribeiro\_INTERGATE\NERVIR\Realizacao\Logotipos\logos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6237312"/>
            <a:ext cx="3744416" cy="735844"/>
          </a:xfrm>
          <a:prstGeom prst="rect">
            <a:avLst/>
          </a:prstGeom>
          <a:noFill/>
        </p:spPr>
      </p:pic>
      <p:pic>
        <p:nvPicPr>
          <p:cNvPr id="3074" name="Picture 2" descr="C:\_martaribeiro\_INTERGATE\NERVIR\Realizacao\Logotipos\Logo - SOUL WINES FINAL-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5160" y="0"/>
            <a:ext cx="1988840" cy="1988840"/>
          </a:xfrm>
          <a:prstGeom prst="rect">
            <a:avLst/>
          </a:prstGeom>
          <a:noFill/>
        </p:spPr>
      </p:pic>
      <p:sp>
        <p:nvSpPr>
          <p:cNvPr id="10" name="Rectângulo 9"/>
          <p:cNvSpPr/>
          <p:nvPr/>
        </p:nvSpPr>
        <p:spPr>
          <a:xfrm>
            <a:off x="1043608" y="188640"/>
            <a:ext cx="4536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>
                <a:solidFill>
                  <a:srgbClr val="A74305"/>
                </a:solidFill>
                <a:latin typeface="BrowalliaUPC" pitchFamily="34" charset="-34"/>
                <a:cs typeface="BrowalliaUPC" pitchFamily="34" charset="-34"/>
              </a:rPr>
              <a:t>SOUL WINES  Vinhos com Alma</a:t>
            </a:r>
            <a:endParaRPr lang="pt-PT" sz="2400" dirty="0">
              <a:solidFill>
                <a:srgbClr val="A7430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109</Words>
  <Application>Microsoft Office PowerPoint</Application>
  <PresentationFormat>Apresentação no Ecrã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0" baseType="lpstr">
      <vt:lpstr>Tema do Office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Marta Ribeiro</dc:creator>
  <cp:lastModifiedBy>Marta Ribeiro</cp:lastModifiedBy>
  <cp:revision>23</cp:revision>
  <dcterms:created xsi:type="dcterms:W3CDTF">2016-05-04T13:41:22Z</dcterms:created>
  <dcterms:modified xsi:type="dcterms:W3CDTF">2016-11-08T18:07:26Z</dcterms:modified>
</cp:coreProperties>
</file>